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5" r:id="rId5"/>
    <p:sldId id="260" r:id="rId6"/>
    <p:sldId id="262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2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66586-940D-9145-B4EE-ACF25324D365}" type="datetimeFigureOut">
              <a:rPr lang="en-US" smtClean="0"/>
              <a:pPr/>
              <a:t>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34B17-0EE9-7D4F-A296-04F3E3194E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Progressive Era/Imperialism Categorization Activity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2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667" i="1" dirty="0"/>
              <a:t>Students will generalize and compare terms/concepts by </a:t>
            </a:r>
            <a:r>
              <a:rPr lang="en-US" sz="2667" i="1" dirty="0" smtClean="0"/>
              <a:t>placing them </a:t>
            </a:r>
            <a:r>
              <a:rPr lang="en-US" sz="2667" i="1" dirty="0"/>
              <a:t>in appropriate categories</a:t>
            </a:r>
            <a:r>
              <a:rPr lang="en-US" i="1" dirty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Child labor</a:t>
            </a:r>
          </a:p>
          <a:p>
            <a:pPr lvl="0"/>
            <a:r>
              <a:rPr lang="en-US" dirty="0" smtClean="0"/>
              <a:t>Pure Food and Drug Act</a:t>
            </a:r>
          </a:p>
          <a:p>
            <a:pPr lvl="0"/>
            <a:r>
              <a:rPr lang="en-US" dirty="0"/>
              <a:t>Clayton Antitrust Act</a:t>
            </a:r>
          </a:p>
          <a:p>
            <a:pPr lvl="0"/>
            <a:r>
              <a:rPr lang="en-US" dirty="0"/>
              <a:t>Direct primary</a:t>
            </a:r>
          </a:p>
          <a:p>
            <a:pPr lvl="0"/>
            <a:r>
              <a:rPr lang="en-US" dirty="0"/>
              <a:t>Federal Reserve system</a:t>
            </a:r>
          </a:p>
          <a:p>
            <a:pPr lvl="0"/>
            <a:r>
              <a:rPr lang="en-US" dirty="0"/>
              <a:t>Federal Trade </a:t>
            </a:r>
            <a:r>
              <a:rPr lang="en-US" dirty="0" smtClean="0"/>
              <a:t>Commission</a:t>
            </a:r>
          </a:p>
          <a:p>
            <a:pPr lvl="0"/>
            <a:r>
              <a:rPr lang="en-US" dirty="0"/>
              <a:t>Thomas Nast</a:t>
            </a:r>
            <a:endParaRPr lang="en-US" dirty="0" smtClean="0"/>
          </a:p>
          <a:p>
            <a:pPr lvl="0"/>
            <a:r>
              <a:rPr lang="en-US" dirty="0" smtClean="0"/>
              <a:t>Upton </a:t>
            </a:r>
            <a:r>
              <a:rPr lang="en-US" dirty="0"/>
              <a:t>Sinclair </a:t>
            </a:r>
          </a:p>
          <a:p>
            <a:pPr lvl="0"/>
            <a:r>
              <a:rPr lang="en-US" dirty="0"/>
              <a:t>WEB</a:t>
            </a:r>
            <a:r>
              <a:rPr lang="en-US" dirty="0" smtClean="0"/>
              <a:t> Dubois</a:t>
            </a:r>
          </a:p>
          <a:p>
            <a:pPr lvl="0"/>
            <a:r>
              <a:rPr lang="en-US" dirty="0" smtClean="0"/>
              <a:t>Women’s </a:t>
            </a:r>
            <a:r>
              <a:rPr lang="en-US" dirty="0"/>
              <a:t>rights</a:t>
            </a:r>
            <a:endParaRPr lang="en-US" dirty="0" smtClean="0"/>
          </a:p>
          <a:p>
            <a:pPr lvl="0"/>
            <a:r>
              <a:rPr lang="en-US" dirty="0" smtClean="0"/>
              <a:t>Anticombination laws </a:t>
            </a:r>
          </a:p>
          <a:p>
            <a:pPr lvl="0"/>
            <a:r>
              <a:rPr lang="en-US" dirty="0" smtClean="0"/>
              <a:t>Muckraker </a:t>
            </a:r>
          </a:p>
          <a:p>
            <a:pPr lvl="0"/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</a:p>
          <a:p>
            <a:pPr lvl="0"/>
            <a:r>
              <a:rPr lang="en-US" dirty="0" smtClean="0"/>
              <a:t>Unions (AFL, IWW, etc…)</a:t>
            </a:r>
          </a:p>
          <a:p>
            <a:pPr lvl="0"/>
            <a:r>
              <a:rPr lang="en-US" dirty="0" smtClean="0"/>
              <a:t>Triangle shirt waist fire 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Hull House</a:t>
            </a:r>
            <a:endParaRPr lang="en-US" dirty="0" smtClean="0"/>
          </a:p>
          <a:p>
            <a:pPr lvl="0"/>
            <a:r>
              <a:rPr lang="en-US" dirty="0" smtClean="0"/>
              <a:t>Knights </a:t>
            </a:r>
            <a:r>
              <a:rPr lang="en-US" dirty="0"/>
              <a:t>of Labor</a:t>
            </a:r>
          </a:p>
          <a:p>
            <a:pPr lvl="0"/>
            <a:r>
              <a:rPr lang="en-US" dirty="0"/>
              <a:t>New immigrants</a:t>
            </a:r>
            <a:endParaRPr lang="en-US" dirty="0" smtClean="0"/>
          </a:p>
          <a:p>
            <a:pPr lvl="0"/>
            <a:r>
              <a:rPr lang="en-US" dirty="0" smtClean="0"/>
              <a:t>Prohibition</a:t>
            </a:r>
            <a:endParaRPr lang="en-US" dirty="0"/>
          </a:p>
          <a:p>
            <a:pPr lvl="0"/>
            <a:r>
              <a:rPr lang="en-US" dirty="0" smtClean="0"/>
              <a:t>Recall, Referendum, Initiative </a:t>
            </a:r>
          </a:p>
          <a:p>
            <a:pPr lvl="0"/>
            <a:r>
              <a:rPr lang="en-US" dirty="0" smtClean="0"/>
              <a:t>Samuel </a:t>
            </a:r>
            <a:r>
              <a:rPr lang="en-US" dirty="0"/>
              <a:t>Gompers</a:t>
            </a:r>
          </a:p>
          <a:p>
            <a:r>
              <a:rPr lang="en-US" dirty="0"/>
              <a:t>Sherman Antitrust Act</a:t>
            </a:r>
            <a:r>
              <a:rPr lang="en-US" dirty="0" smtClean="0"/>
              <a:t> </a:t>
            </a:r>
          </a:p>
          <a:p>
            <a:pPr lvl="0"/>
            <a:r>
              <a:rPr lang="en-US" dirty="0"/>
              <a:t>Social</a:t>
            </a:r>
            <a:r>
              <a:rPr lang="en-US" dirty="0" smtClean="0"/>
              <a:t> Darwinism</a:t>
            </a:r>
          </a:p>
          <a:p>
            <a:pPr lvl="0"/>
            <a:r>
              <a:rPr lang="en-US" dirty="0" smtClean="0"/>
              <a:t>The Jungle</a:t>
            </a:r>
          </a:p>
          <a:p>
            <a:pPr lvl="0"/>
            <a:r>
              <a:rPr lang="en-US" dirty="0" smtClean="0"/>
              <a:t>Horizontal and Vertical Integration </a:t>
            </a:r>
          </a:p>
          <a:p>
            <a:pPr lvl="0"/>
            <a:r>
              <a:rPr lang="en-US" dirty="0" smtClean="0"/>
              <a:t>Discriminatory freight rates </a:t>
            </a:r>
          </a:p>
          <a:p>
            <a:pPr lvl="0"/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</a:p>
          <a:p>
            <a:pPr lvl="0"/>
            <a:r>
              <a:rPr lang="en-US" dirty="0" smtClean="0"/>
              <a:t>Booker T. Washington</a:t>
            </a:r>
          </a:p>
          <a:p>
            <a:pPr lvl="0"/>
            <a:r>
              <a:rPr lang="en-US" dirty="0" smtClean="0"/>
              <a:t>Boss Tweed</a:t>
            </a:r>
          </a:p>
          <a:p>
            <a:pPr lvl="0"/>
            <a:r>
              <a:rPr lang="en-US" dirty="0" smtClean="0"/>
              <a:t>Meat and Inspection Act</a:t>
            </a:r>
          </a:p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22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667" i="1" dirty="0"/>
              <a:t>Students will generalize and compare terms/concepts by </a:t>
            </a:r>
            <a:r>
              <a:rPr lang="en-US" sz="2667" i="1" dirty="0" smtClean="0"/>
              <a:t>placing them </a:t>
            </a:r>
            <a:r>
              <a:rPr lang="en-US" sz="2667" i="1" dirty="0"/>
              <a:t>in appropriate categories</a:t>
            </a:r>
            <a:r>
              <a:rPr lang="en-US" i="1" dirty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Alfred </a:t>
            </a:r>
            <a:r>
              <a:rPr lang="en-US" dirty="0"/>
              <a:t>Thayer Mahan</a:t>
            </a:r>
            <a:endParaRPr lang="en-US" dirty="0" smtClean="0"/>
          </a:p>
          <a:p>
            <a:pPr lvl="0"/>
            <a:r>
              <a:rPr lang="en-US" dirty="0" smtClean="0"/>
              <a:t>Treaty </a:t>
            </a:r>
            <a:r>
              <a:rPr lang="en-US" dirty="0"/>
              <a:t>of Paris</a:t>
            </a:r>
            <a:endParaRPr lang="en-US" dirty="0" smtClean="0"/>
          </a:p>
          <a:p>
            <a:pPr lvl="0"/>
            <a:r>
              <a:rPr lang="en-US" dirty="0" smtClean="0"/>
              <a:t>William </a:t>
            </a:r>
            <a:r>
              <a:rPr lang="en-US" dirty="0"/>
              <a:t>Randolph Hearst</a:t>
            </a:r>
            <a:endParaRPr lang="en-US" dirty="0" smtClean="0"/>
          </a:p>
          <a:p>
            <a:pPr lvl="0"/>
            <a:r>
              <a:rPr lang="en-US" dirty="0" smtClean="0"/>
              <a:t>Yellow journalism</a:t>
            </a:r>
          </a:p>
          <a:p>
            <a:pPr lvl="0"/>
            <a:r>
              <a:rPr lang="en-US" dirty="0" smtClean="0"/>
              <a:t>Unrestricted Submarine warfare </a:t>
            </a:r>
          </a:p>
          <a:p>
            <a:pPr lvl="0"/>
            <a:r>
              <a:rPr lang="en-US" dirty="0" smtClean="0"/>
              <a:t>Alaska </a:t>
            </a:r>
          </a:p>
          <a:p>
            <a:pPr lvl="0"/>
            <a:r>
              <a:rPr lang="en-US" dirty="0" smtClean="0"/>
              <a:t>Big Stick Diplomacy </a:t>
            </a:r>
          </a:p>
          <a:p>
            <a:pPr lvl="0"/>
            <a:r>
              <a:rPr lang="en-US" dirty="0" smtClean="0"/>
              <a:t>Spanish-American War</a:t>
            </a:r>
          </a:p>
          <a:p>
            <a:pPr lvl="0"/>
            <a:r>
              <a:rPr lang="en-US" dirty="0" smtClean="0"/>
              <a:t>Horizontal and Vertical Integration </a:t>
            </a:r>
          </a:p>
          <a:p>
            <a:pPr lvl="0"/>
            <a:r>
              <a:rPr lang="en-US" dirty="0" smtClean="0"/>
              <a:t>Cuba, Puerto Rico, Philippines </a:t>
            </a:r>
          </a:p>
          <a:p>
            <a:pPr lvl="0"/>
            <a:r>
              <a:rPr lang="en-US" dirty="0" smtClean="0"/>
              <a:t>Bolshevik Revolution </a:t>
            </a:r>
          </a:p>
          <a:p>
            <a:pPr lvl="0"/>
            <a:r>
              <a:rPr lang="en-US" dirty="0" smtClean="0"/>
              <a:t>War Industry Board </a:t>
            </a:r>
          </a:p>
          <a:p>
            <a:pPr lvl="0"/>
            <a:r>
              <a:rPr lang="en-US" dirty="0" smtClean="0"/>
              <a:t>League of Nations </a:t>
            </a:r>
          </a:p>
          <a:p>
            <a:pPr lvl="0"/>
            <a:r>
              <a:rPr lang="en-US" dirty="0" smtClean="0"/>
              <a:t>Dominican Republic </a:t>
            </a:r>
          </a:p>
          <a:p>
            <a:pPr lvl="0"/>
            <a:r>
              <a:rPr lang="en-US" dirty="0" smtClean="0"/>
              <a:t>Great White Fleet </a:t>
            </a:r>
          </a:p>
          <a:p>
            <a:pPr lvl="0"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Jingoism</a:t>
            </a:r>
          </a:p>
          <a:p>
            <a:pPr lvl="0"/>
            <a:r>
              <a:rPr lang="en-US" dirty="0" smtClean="0"/>
              <a:t>Hawaii </a:t>
            </a:r>
          </a:p>
          <a:p>
            <a:pPr lvl="0"/>
            <a:r>
              <a:rPr lang="en-US" dirty="0"/>
              <a:t>Joseph Pulitzer</a:t>
            </a:r>
            <a:endParaRPr lang="en-US" dirty="0" smtClean="0"/>
          </a:p>
          <a:p>
            <a:pPr lvl="0"/>
            <a:r>
              <a:rPr lang="en-US" dirty="0" smtClean="0"/>
              <a:t>Labor</a:t>
            </a:r>
          </a:p>
          <a:p>
            <a:pPr lvl="0"/>
            <a:r>
              <a:rPr lang="en-US" dirty="0" smtClean="0"/>
              <a:t>14 Points </a:t>
            </a:r>
          </a:p>
          <a:p>
            <a:pPr lvl="0"/>
            <a:r>
              <a:rPr lang="en-US" dirty="0" smtClean="0"/>
              <a:t>Panama Canal </a:t>
            </a:r>
          </a:p>
          <a:p>
            <a:pPr lvl="0"/>
            <a:r>
              <a:rPr lang="en-US" dirty="0" smtClean="0"/>
              <a:t>Treaty of Versailles </a:t>
            </a:r>
          </a:p>
          <a:p>
            <a:pPr lvl="0"/>
            <a:r>
              <a:rPr lang="en-US" dirty="0" smtClean="0"/>
              <a:t>New </a:t>
            </a:r>
            <a:r>
              <a:rPr lang="en-US" dirty="0"/>
              <a:t>immigrants</a:t>
            </a:r>
          </a:p>
          <a:p>
            <a:pPr lvl="0"/>
            <a:r>
              <a:rPr lang="en-US" dirty="0"/>
              <a:t>Open Door policy</a:t>
            </a:r>
            <a:endParaRPr lang="en-US" dirty="0" smtClean="0"/>
          </a:p>
          <a:p>
            <a:pPr lvl="0"/>
            <a:r>
              <a:rPr lang="en-US" dirty="0" smtClean="0"/>
              <a:t>Roosevelt Corollary</a:t>
            </a:r>
          </a:p>
          <a:p>
            <a:pPr lvl="0"/>
            <a:r>
              <a:rPr lang="en-US" dirty="0"/>
              <a:t>Samuel </a:t>
            </a:r>
            <a:r>
              <a:rPr lang="en-US" dirty="0" smtClean="0"/>
              <a:t>Gompers</a:t>
            </a:r>
          </a:p>
          <a:p>
            <a:pPr lvl="0"/>
            <a:r>
              <a:rPr lang="en-US" dirty="0" smtClean="0"/>
              <a:t>Eugene Debs</a:t>
            </a:r>
          </a:p>
          <a:p>
            <a:pPr lvl="0"/>
            <a:r>
              <a:rPr lang="en-US" dirty="0" smtClean="0"/>
              <a:t>Henry Cabot Lodge</a:t>
            </a:r>
          </a:p>
          <a:p>
            <a:pPr lvl="0"/>
            <a:r>
              <a:rPr lang="en-US" dirty="0" smtClean="0"/>
              <a:t>Woodrow Wilson </a:t>
            </a:r>
          </a:p>
          <a:p>
            <a:pPr lvl="0"/>
            <a:r>
              <a:rPr lang="en-US" dirty="0" smtClean="0"/>
              <a:t>Latin America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 Burst!!!!!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Try to name as many words as you can that go along with the following topic.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3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Progressive Minded Individuals (16)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Woodrow Wilson</a:t>
            </a:r>
          </a:p>
          <a:p>
            <a:r>
              <a:rPr lang="en-US" dirty="0" smtClean="0"/>
              <a:t>William Howard Taft </a:t>
            </a:r>
          </a:p>
          <a:p>
            <a:r>
              <a:rPr lang="en-US" dirty="0" smtClean="0"/>
              <a:t>Teddy Roosevelt </a:t>
            </a:r>
          </a:p>
          <a:p>
            <a:r>
              <a:rPr lang="en-US" dirty="0" smtClean="0"/>
              <a:t>Thomas Nast</a:t>
            </a:r>
          </a:p>
          <a:p>
            <a:r>
              <a:rPr lang="en-US" dirty="0" smtClean="0"/>
              <a:t>Samuel Gompers </a:t>
            </a:r>
          </a:p>
          <a:p>
            <a:r>
              <a:rPr lang="en-US" dirty="0" smtClean="0"/>
              <a:t>Booker T Washington </a:t>
            </a:r>
          </a:p>
          <a:p>
            <a:r>
              <a:rPr lang="en-US" dirty="0" smtClean="0"/>
              <a:t>W.E.B Dubois </a:t>
            </a:r>
          </a:p>
          <a:p>
            <a:r>
              <a:rPr lang="en-US" dirty="0" smtClean="0"/>
              <a:t>Jacob Riis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Jane Adams</a:t>
            </a:r>
          </a:p>
          <a:p>
            <a:r>
              <a:rPr lang="en-US" dirty="0" smtClean="0"/>
              <a:t>Upton  Sinclair</a:t>
            </a:r>
          </a:p>
          <a:p>
            <a:r>
              <a:rPr lang="en-US" dirty="0" smtClean="0"/>
              <a:t>Eugene Debs </a:t>
            </a:r>
          </a:p>
          <a:p>
            <a:r>
              <a:rPr lang="en-US" dirty="0" smtClean="0"/>
              <a:t> Carrey A Nation</a:t>
            </a:r>
          </a:p>
          <a:p>
            <a:r>
              <a:rPr lang="en-US" dirty="0" smtClean="0"/>
              <a:t>Andrew Carnegie</a:t>
            </a:r>
          </a:p>
          <a:p>
            <a:r>
              <a:rPr lang="en-US" dirty="0" smtClean="0"/>
              <a:t>John D Rockefeller </a:t>
            </a:r>
          </a:p>
          <a:p>
            <a:r>
              <a:rPr lang="en-US" dirty="0" smtClean="0"/>
              <a:t> Mother Jones </a:t>
            </a:r>
          </a:p>
          <a:p>
            <a:r>
              <a:rPr lang="en-US" dirty="0" smtClean="0"/>
              <a:t>Ida Tarbell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4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Teddy Roosevelt (16)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Big Stick Diplomacy </a:t>
            </a:r>
          </a:p>
          <a:p>
            <a:r>
              <a:rPr lang="en-US" dirty="0" smtClean="0"/>
              <a:t>Rough Riders </a:t>
            </a:r>
          </a:p>
          <a:p>
            <a:r>
              <a:rPr lang="en-US" dirty="0" smtClean="0"/>
              <a:t>Great White Fleet</a:t>
            </a:r>
          </a:p>
          <a:p>
            <a:r>
              <a:rPr lang="en-US" dirty="0" smtClean="0"/>
              <a:t>Panama Canal </a:t>
            </a:r>
          </a:p>
          <a:p>
            <a:r>
              <a:rPr lang="en-US" dirty="0" smtClean="0"/>
              <a:t>Roosevelt Corollary </a:t>
            </a:r>
          </a:p>
          <a:p>
            <a:r>
              <a:rPr lang="en-US" dirty="0" smtClean="0"/>
              <a:t>Monroe Doctrine </a:t>
            </a:r>
          </a:p>
          <a:p>
            <a:r>
              <a:rPr lang="en-US" dirty="0" smtClean="0"/>
              <a:t>Latin America </a:t>
            </a:r>
          </a:p>
          <a:p>
            <a:r>
              <a:rPr lang="en-US" dirty="0" smtClean="0"/>
              <a:t>Trust Regulator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Sherman Anti-Trust Act</a:t>
            </a:r>
          </a:p>
          <a:p>
            <a:r>
              <a:rPr lang="en-US" dirty="0" smtClean="0"/>
              <a:t>Coal Mine Strike 1902</a:t>
            </a:r>
          </a:p>
          <a:p>
            <a:r>
              <a:rPr lang="en-US" dirty="0" smtClean="0"/>
              <a:t>FDA</a:t>
            </a:r>
          </a:p>
          <a:p>
            <a:r>
              <a:rPr lang="en-US" dirty="0" smtClean="0"/>
              <a:t>Meat Inspection Act</a:t>
            </a:r>
          </a:p>
          <a:p>
            <a:r>
              <a:rPr lang="en-US" dirty="0" smtClean="0"/>
              <a:t>The Jungle </a:t>
            </a:r>
          </a:p>
          <a:p>
            <a:r>
              <a:rPr lang="en-US" dirty="0" smtClean="0"/>
              <a:t>Square Deal</a:t>
            </a:r>
          </a:p>
          <a:p>
            <a:r>
              <a:rPr lang="en-US" dirty="0" smtClean="0"/>
              <a:t>Conservation </a:t>
            </a:r>
          </a:p>
          <a:p>
            <a:r>
              <a:rPr lang="en-US" dirty="0" smtClean="0"/>
              <a:t>Bull Moose Party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2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67" i="1" dirty="0" smtClean="0"/>
              <a:t>Progressive </a:t>
            </a:r>
            <a:r>
              <a:rPr lang="en-US" sz="2667" i="1" smtClean="0"/>
              <a:t>Era </a:t>
            </a:r>
            <a:r>
              <a:rPr lang="en-US" sz="2667" i="1" smtClean="0"/>
              <a:t>(20</a:t>
            </a:r>
            <a:r>
              <a:rPr lang="en-US" sz="2667" i="1" dirty="0" smtClean="0"/>
              <a:t>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Child labor</a:t>
            </a:r>
          </a:p>
          <a:p>
            <a:pPr lvl="0"/>
            <a:r>
              <a:rPr lang="en-US" dirty="0" smtClean="0"/>
              <a:t>Clayton </a:t>
            </a:r>
            <a:r>
              <a:rPr lang="en-US" dirty="0"/>
              <a:t>Antitrust Act</a:t>
            </a:r>
          </a:p>
          <a:p>
            <a:pPr lvl="0"/>
            <a:r>
              <a:rPr lang="en-US" dirty="0"/>
              <a:t>Direct primary</a:t>
            </a:r>
            <a:endParaRPr lang="en-US" dirty="0" smtClean="0"/>
          </a:p>
          <a:p>
            <a:pPr lvl="0"/>
            <a:r>
              <a:rPr lang="en-US" dirty="0" smtClean="0"/>
              <a:t>Federal </a:t>
            </a:r>
            <a:r>
              <a:rPr lang="en-US" dirty="0"/>
              <a:t>Trade </a:t>
            </a:r>
            <a:r>
              <a:rPr lang="en-US" dirty="0" smtClean="0"/>
              <a:t>Commission</a:t>
            </a:r>
          </a:p>
          <a:p>
            <a:pPr lvl="0"/>
            <a:r>
              <a:rPr lang="en-US" dirty="0" smtClean="0"/>
              <a:t>Suffrage</a:t>
            </a:r>
          </a:p>
          <a:p>
            <a:pPr lvl="0"/>
            <a:r>
              <a:rPr lang="en-US" dirty="0" smtClean="0"/>
              <a:t>Anticombination laws </a:t>
            </a:r>
          </a:p>
          <a:p>
            <a:pPr lvl="0"/>
            <a:r>
              <a:rPr lang="en-US" dirty="0" smtClean="0"/>
              <a:t>Muckraker </a:t>
            </a:r>
          </a:p>
          <a:p>
            <a:pPr lvl="0"/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</a:p>
          <a:p>
            <a:pPr lvl="0"/>
            <a:r>
              <a:rPr lang="en-US" dirty="0" smtClean="0"/>
              <a:t>Unions </a:t>
            </a:r>
          </a:p>
          <a:p>
            <a:pPr lvl="0"/>
            <a:r>
              <a:rPr lang="en-US" dirty="0" smtClean="0"/>
              <a:t>Triangle shirt waist fire 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Hull House</a:t>
            </a:r>
            <a:endParaRPr lang="en-US" dirty="0" smtClean="0"/>
          </a:p>
          <a:p>
            <a:pPr lvl="0"/>
            <a:r>
              <a:rPr lang="en-US" dirty="0" smtClean="0"/>
              <a:t>Recall</a:t>
            </a:r>
          </a:p>
          <a:p>
            <a:pPr lvl="0"/>
            <a:r>
              <a:rPr lang="en-US" dirty="0" smtClean="0"/>
              <a:t>Referendum</a:t>
            </a:r>
          </a:p>
          <a:p>
            <a:pPr lvl="0"/>
            <a:r>
              <a:rPr lang="en-US" dirty="0" smtClean="0"/>
              <a:t>Initiative </a:t>
            </a:r>
          </a:p>
          <a:p>
            <a:r>
              <a:rPr lang="en-US" dirty="0" smtClean="0"/>
              <a:t>Sherman </a:t>
            </a:r>
            <a:r>
              <a:rPr lang="en-US" dirty="0"/>
              <a:t>Antitrust Act</a:t>
            </a:r>
            <a:r>
              <a:rPr lang="en-US" dirty="0" smtClean="0"/>
              <a:t> </a:t>
            </a:r>
          </a:p>
          <a:p>
            <a:pPr lvl="0"/>
            <a:r>
              <a:rPr lang="en-US" dirty="0"/>
              <a:t>Social</a:t>
            </a:r>
            <a:r>
              <a:rPr lang="en-US" dirty="0" smtClean="0"/>
              <a:t> Darwinism</a:t>
            </a:r>
          </a:p>
          <a:p>
            <a:pPr lvl="0"/>
            <a:r>
              <a:rPr lang="en-US" dirty="0" smtClean="0"/>
              <a:t>The Jungle</a:t>
            </a:r>
          </a:p>
          <a:p>
            <a:pPr lvl="0"/>
            <a:r>
              <a:rPr lang="en-US" dirty="0" smtClean="0"/>
              <a:t>Horizontal Integration </a:t>
            </a:r>
          </a:p>
          <a:p>
            <a:pPr lvl="0"/>
            <a:r>
              <a:rPr lang="en-US" dirty="0" smtClean="0"/>
              <a:t>Discriminatory freight rates </a:t>
            </a:r>
          </a:p>
          <a:p>
            <a:pPr lvl="0"/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2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Imperialism/WWI (24)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Cuba </a:t>
            </a:r>
          </a:p>
          <a:p>
            <a:r>
              <a:rPr lang="en-US" dirty="0" smtClean="0"/>
              <a:t>War Industry Board </a:t>
            </a:r>
          </a:p>
          <a:p>
            <a:r>
              <a:rPr lang="en-US" dirty="0" smtClean="0"/>
              <a:t>Alfred </a:t>
            </a:r>
            <a:r>
              <a:rPr lang="en-US" smtClean="0"/>
              <a:t>Thayer Mahan</a:t>
            </a:r>
          </a:p>
          <a:p>
            <a:r>
              <a:rPr lang="en-US" dirty="0" smtClean="0"/>
              <a:t>Treaty of Versailles </a:t>
            </a:r>
          </a:p>
          <a:p>
            <a:r>
              <a:rPr lang="en-US" dirty="0" smtClean="0"/>
              <a:t>Yellow Journalism </a:t>
            </a:r>
          </a:p>
          <a:p>
            <a:r>
              <a:rPr lang="en-US" dirty="0" smtClean="0"/>
              <a:t>Pulitzer </a:t>
            </a:r>
          </a:p>
          <a:p>
            <a:r>
              <a:rPr lang="en-US" dirty="0" smtClean="0"/>
              <a:t>Hearst </a:t>
            </a:r>
          </a:p>
          <a:p>
            <a:r>
              <a:rPr lang="en-US" dirty="0" smtClean="0"/>
              <a:t>Rough Riders </a:t>
            </a:r>
          </a:p>
          <a:p>
            <a:r>
              <a:rPr lang="en-US" dirty="0" smtClean="0"/>
              <a:t>U-boats </a:t>
            </a:r>
          </a:p>
          <a:p>
            <a:r>
              <a:rPr lang="en-US" dirty="0" smtClean="0"/>
              <a:t>14 points </a:t>
            </a:r>
          </a:p>
          <a:p>
            <a:r>
              <a:rPr lang="en-US" dirty="0" smtClean="0"/>
              <a:t>League of Nations</a:t>
            </a:r>
          </a:p>
          <a:p>
            <a:r>
              <a:rPr lang="en-US" dirty="0" smtClean="0"/>
              <a:t>Home Front 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Teddy Roosevelt</a:t>
            </a:r>
          </a:p>
          <a:p>
            <a:r>
              <a:rPr lang="en-US" dirty="0" smtClean="0"/>
              <a:t>Treaty of Paris </a:t>
            </a:r>
          </a:p>
          <a:p>
            <a:r>
              <a:rPr lang="en-US" dirty="0" smtClean="0"/>
              <a:t>Spanish American War</a:t>
            </a:r>
          </a:p>
          <a:p>
            <a:r>
              <a:rPr lang="en-US" dirty="0" smtClean="0"/>
              <a:t>Hawaii  </a:t>
            </a:r>
          </a:p>
          <a:p>
            <a:r>
              <a:rPr lang="en-US" dirty="0" smtClean="0"/>
              <a:t>Panama Canal </a:t>
            </a:r>
          </a:p>
          <a:p>
            <a:r>
              <a:rPr lang="en-US" dirty="0" smtClean="0"/>
              <a:t>Jingoism </a:t>
            </a:r>
          </a:p>
          <a:p>
            <a:r>
              <a:rPr lang="en-US" dirty="0" smtClean="0"/>
              <a:t>Open Door Policy </a:t>
            </a:r>
          </a:p>
          <a:p>
            <a:r>
              <a:rPr lang="en-US" dirty="0" smtClean="0"/>
              <a:t>Henry Cabot Lodge</a:t>
            </a:r>
          </a:p>
          <a:p>
            <a:r>
              <a:rPr lang="en-US" dirty="0" smtClean="0"/>
              <a:t>Bolshevik Revolution </a:t>
            </a:r>
          </a:p>
          <a:p>
            <a:r>
              <a:rPr lang="en-US" dirty="0" smtClean="0"/>
              <a:t>Dominican Republic</a:t>
            </a:r>
          </a:p>
          <a:p>
            <a:r>
              <a:rPr lang="en-US" dirty="0" smtClean="0"/>
              <a:t>Zimmerman Note </a:t>
            </a:r>
          </a:p>
          <a:p>
            <a:r>
              <a:rPr lang="en-US" dirty="0" smtClean="0"/>
              <a:t>Lusitania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411</Words>
  <Application>Microsoft Macintosh PowerPoint</Application>
  <PresentationFormat>On-screen Show (4:3)</PresentationFormat>
  <Paragraphs>152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Progressive Era/Imperialism Categorization Activity </vt:lpstr>
      <vt:lpstr>Students will generalize and compare terms/concepts by placing them in appropriate categories. </vt:lpstr>
      <vt:lpstr>Students will generalize and compare terms/concepts by placing them in appropriate categories. </vt:lpstr>
      <vt:lpstr>Out Burst!!!!!</vt:lpstr>
      <vt:lpstr>Progressive Minded Individuals (16)</vt:lpstr>
      <vt:lpstr>Teddy Roosevelt (16)</vt:lpstr>
      <vt:lpstr>Progressive Era (20)</vt:lpstr>
      <vt:lpstr>Imperialism/WWI (24) </vt:lpstr>
    </vt:vector>
  </TitlesOfParts>
  <Company>Township H.S.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Progressive Era/Imperialism Categorization Activity </dc:title>
  <dc:creator>Buffalo Grive High School</dc:creator>
  <cp:lastModifiedBy>Thaddeus J. Brooks</cp:lastModifiedBy>
  <cp:revision>8</cp:revision>
  <dcterms:created xsi:type="dcterms:W3CDTF">2014-02-13T16:07:50Z</dcterms:created>
  <dcterms:modified xsi:type="dcterms:W3CDTF">2014-02-13T16:08:42Z</dcterms:modified>
</cp:coreProperties>
</file>